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E3D18-70EC-0A4E-B2F9-E16CB90B7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C2A79A-BC1B-2947-784B-A7C3712B3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CEEB6-F5F0-18A7-09E1-7A4C8B0D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84381-B5D7-320B-BBB0-85353D910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2271A-1C1B-B76A-A320-DB04C712A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5764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4C69-C4C6-8785-9068-301B30CD3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B6988A-38FC-9990-0D9A-A2A6E7382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927E8-1F6B-84FB-BE68-9C4812B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1BA7C-3D06-7AE7-1C72-F6BAE71C5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CD99C-A33E-4FF4-7407-EB2837C1A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2443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56F6E8-27C3-25D7-D5C2-4A9A9E9896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D227F3-EFB1-E281-D507-6D9DCEE386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5E31B-CCC2-94FF-53CF-2F84879E4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48E5D-274F-BA64-839C-73A3B97C2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455F7-6CA4-5203-B90F-CF48C6C3C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012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4582-D57F-2CC9-14AD-D4055B11E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E0D28-B9FA-574E-8EA8-06124AC03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4FAFB-D39D-E2B0-681B-6BB54CD94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B1050-2517-F6B8-7F71-FACDC976B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5970A-99E9-5975-83BB-868DC04B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558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EAF28-ABB3-B01E-BD10-B437FBF87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7F551-0C76-B7F3-0448-E7D2D5613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E25D4-69B3-2D7B-C8C7-DB7C835AC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C1223-F227-E446-5E32-31F49558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BDF6B-F332-8068-049F-B60C7D593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5756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00EAD-4379-7B2E-AE43-B98A69DA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FEAD2-70DE-0055-D6AC-B7AF428AC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F52A7-1CB3-EACA-9B3E-2A57CBE943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5A32B-31B5-6A97-5D46-4EEE89C89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24888-BCD6-5B16-B740-6B96E87A3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39C64-4804-81D8-77FA-77AD65EFD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201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7397E-5280-932E-6DE0-F4A1C29A1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DB108-A994-2CDF-EFAF-61540F3FF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29BF68-5D8E-4F66-9063-590F19A53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A3521A-90FC-6EB0-F937-9C99F83266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5D5CAE-D221-5CDA-036A-0B78F4656B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626A3-9A87-DAD0-F4E8-EE0495599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3AA2B7-1372-12DB-D4B8-2CCBFB4D0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37CCDF-BBF4-0CC5-2BC0-9C6DD29AB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5038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1F50E-E7D7-DFC1-4DF2-F6D180DF2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50E399-A11F-9A46-0C0A-9F767C24B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2BBEB6-91F6-DE75-846C-006A37A68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F75E3-28A9-CAF1-25DE-AF7E64F7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565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FA4879-016F-6AEB-D8E1-5961A258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A42485-2D12-7D8C-D057-B1F9E6CE9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1A4AA7-575A-6B25-5044-6D5FDE25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0415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6CB02-507E-DA52-A70D-3F6888539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C1D34-0708-7956-5EF7-103E38B4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65108-6FD1-15C1-54B5-D2283CD679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46E579-E773-09AA-C8F1-EE2F22BB4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C10D5-5A57-E1C1-6BD5-33BCA8B1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F3F176-19B5-755D-07B0-8AC8F3334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4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97606-D5FF-8517-B6B0-505D75DAB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51E388-7B76-CA2E-8E99-B7EBA0C9A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92B96-5702-8B3F-B066-B66392252F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E7BAB-F14D-853B-68C4-C449426A8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EB5193-16F3-0ED6-6E94-65E7AE807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BFA82D-1C9B-2699-0D1F-697E75B91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612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15169E-8E37-2263-1340-5F3A8A91B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3F798-9992-DE81-D2DF-78E938E6D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E3B86-AD18-54FC-8969-8DC57766F7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CEC43-769B-424C-85C8-8A7E9D9D53E9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60B3A-443F-06A5-ECE5-C23EF18821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380FA-2B49-AE5D-E2DC-6BC9514DF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0A3CD-BDB1-4A7D-8BCA-E1A5C31AED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631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5BC8B6-4EC6-C06B-8F02-9DB3EEE56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64433" y="5430417"/>
            <a:ext cx="9144000" cy="895738"/>
          </a:xfrm>
        </p:spPr>
        <p:txBody>
          <a:bodyPr/>
          <a:lstStyle/>
          <a:p>
            <a:r>
              <a:rPr lang="en-US" dirty="0"/>
              <a:t>PHASE _5</a:t>
            </a:r>
          </a:p>
          <a:p>
            <a:r>
              <a:rPr lang="en-US" dirty="0"/>
              <a:t>IoT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18959E-4BCC-B282-E327-47480E33D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sz="6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WATER MANAGEMENT</a:t>
            </a:r>
            <a:endParaRPr lang="en-IN" sz="66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33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3F8FF-7E1D-3248-78B6-95EFBF54B8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976B88-0436-89B1-D55F-F11A517394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vedio_5">
            <a:hlinkClick r:id="" action="ppaction://media"/>
            <a:extLst>
              <a:ext uri="{FF2B5EF4-FFF2-40B4-BE49-F238E27FC236}">
                <a16:creationId xmlns:a16="http://schemas.microsoft.com/office/drawing/2014/main" id="{19EABA5B-6E6C-7D8A-785E-07EB6D4899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7860" y="1122363"/>
            <a:ext cx="9144000" cy="451135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FA39193-5149-C8EC-9434-6863135BAED5}"/>
              </a:ext>
            </a:extLst>
          </p:cNvPr>
          <p:cNvSpPr txBox="1">
            <a:spLocks/>
          </p:cNvSpPr>
          <p:nvPr/>
        </p:nvSpPr>
        <p:spPr>
          <a:xfrm>
            <a:off x="1225420" y="209777"/>
            <a:ext cx="9144000" cy="6784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FINAL OUTPUT 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9579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9B1CB-B56C-6998-F625-3C8F3E5F1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9437" y="301269"/>
            <a:ext cx="9144000" cy="659784"/>
          </a:xfrm>
        </p:spPr>
        <p:txBody>
          <a:bodyPr>
            <a:normAutofit/>
          </a:bodyPr>
          <a:lstStyle/>
          <a:p>
            <a:r>
              <a:rPr lang="en-US" sz="3600" b="1" dirty="0"/>
              <a:t>SOURCE CODE OF MQTT:</a:t>
            </a:r>
            <a:endParaRPr lang="en-IN" sz="3600" b="1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96A7AE5-12AC-1B08-1D73-B878B60EA2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43469" y="1471546"/>
          <a:ext cx="4795935" cy="37229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2" imgW="914400" imgH="792417" progId="Acrobat.Document.DC">
                  <p:embed/>
                </p:oleObj>
              </mc:Choice>
              <mc:Fallback>
                <p:oleObj name="Acrobat Document" showAsIcon="1" r:id="rId2" imgW="914400" imgH="792417" progId="Acrobat.Document.DC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96A7AE5-12AC-1B08-1D73-B878B60EA2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43469" y="1471546"/>
                        <a:ext cx="4795935" cy="37229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0823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851A-61EA-C943-ECE8-C3CDD8E9A3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704D80-7AC6-4EC2-BB57-491946454C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C4AAAC-1911-2AF3-E65B-ED1075D4A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070" y="1066711"/>
            <a:ext cx="8683690" cy="41439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48FE1DB-1766-8A9A-6425-0D3D19B4562A}"/>
              </a:ext>
            </a:extLst>
          </p:cNvPr>
          <p:cNvSpPr txBox="1">
            <a:spLocks/>
          </p:cNvSpPr>
          <p:nvPr/>
        </p:nvSpPr>
        <p:spPr>
          <a:xfrm>
            <a:off x="1206760" y="434911"/>
            <a:ext cx="9144000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OUTPUT: Graphical representation of 15 days period analysis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3373168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24</Words>
  <Application>Microsoft Office PowerPoint</Application>
  <PresentationFormat>Widescreen</PresentationFormat>
  <Paragraphs>6</Paragraphs>
  <Slides>4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Acrobat Document</vt:lpstr>
      <vt:lpstr>SMART WATER MANAGEMENT</vt:lpstr>
      <vt:lpstr>PowerPoint Presentation</vt:lpstr>
      <vt:lpstr>SOURCE CODE OF MQTT: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WATER MANAGEMENT</dc:title>
  <dc:creator>tamilqueen4141611@outlook.com</dc:creator>
  <cp:lastModifiedBy>tamilqueen4141611@outlook.com</cp:lastModifiedBy>
  <cp:revision>1</cp:revision>
  <dcterms:created xsi:type="dcterms:W3CDTF">2023-11-01T10:28:49Z</dcterms:created>
  <dcterms:modified xsi:type="dcterms:W3CDTF">2023-11-01T10:33:22Z</dcterms:modified>
</cp:coreProperties>
</file>

<file path=docProps/thumbnail.jpeg>
</file>